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58" r:id="rId4"/>
    <p:sldId id="267" r:id="rId5"/>
    <p:sldId id="259" r:id="rId6"/>
    <p:sldId id="260" r:id="rId7"/>
    <p:sldId id="269" r:id="rId8"/>
    <p:sldId id="261" r:id="rId9"/>
    <p:sldId id="262" r:id="rId10"/>
    <p:sldId id="264" r:id="rId11"/>
    <p:sldId id="263" r:id="rId12"/>
    <p:sldId id="268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497" autoAdjust="0"/>
  </p:normalViewPr>
  <p:slideViewPr>
    <p:cSldViewPr>
      <p:cViewPr varScale="1">
        <p:scale>
          <a:sx n="74" d="100"/>
          <a:sy n="74" d="100"/>
        </p:scale>
        <p:origin x="185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2AE07-0EFA-401F-AF50-3850ED8BBE7E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F807B-39A9-4B1A-B0F6-8D251317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9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F807B-39A9-4B1A-B0F6-8D251317F6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58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F807B-39A9-4B1A-B0F6-8D251317F6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34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F807B-39A9-4B1A-B0F6-8D251317F6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50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F807B-39A9-4B1A-B0F6-8D251317F6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21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F807B-39A9-4B1A-B0F6-8D251317F6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12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F807B-39A9-4B1A-B0F6-8D251317F6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47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3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5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2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6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1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8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6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6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3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6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E58E8-0C3F-48E9-9382-F6771D7AEDDB}" type="datetimeFigureOut">
              <a:rPr lang="en-US" smtClean="0"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7E4B0-2543-4365-B078-14EF0A659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9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SAINT ELIZABETH HAVEN FOR ELDER JUSTICE</a:t>
            </a:r>
            <a:br>
              <a:rPr lang="en-US" b="1" dirty="0" smtClean="0"/>
            </a:br>
            <a:r>
              <a:rPr lang="en-US" b="1" dirty="0" smtClean="0"/>
              <a:t>DOJ/OVW ENHANCED TRAINING AND SERVICES TO END ABUSE IN LATER LIFE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/>
              <a:t>(</a:t>
            </a:r>
            <a:r>
              <a:rPr lang="en-US" sz="3600" b="1" dirty="0" smtClean="0"/>
              <a:t>RHODE ISLAND ELDER JUSTICE COALITION PROJECT)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78817" y="0"/>
            <a:ext cx="828135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2133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655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228601"/>
            <a:ext cx="7467600" cy="6585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Outreach and Service Strategic </a:t>
            </a:r>
            <a:r>
              <a:rPr lang="en-US" sz="2800" b="1" dirty="0" smtClean="0"/>
              <a:t>Plan</a:t>
            </a:r>
          </a:p>
          <a:p>
            <a:endParaRPr lang="en-US" sz="2800" dirty="0"/>
          </a:p>
          <a:p>
            <a:r>
              <a:rPr lang="en-US" sz="2800" dirty="0"/>
              <a:t>Based upon the </a:t>
            </a:r>
            <a:r>
              <a:rPr lang="en-US" sz="2800" dirty="0" smtClean="0"/>
              <a:t>surveys, data collection and discussions with groups and individuals, </a:t>
            </a:r>
            <a:r>
              <a:rPr lang="en-US" sz="2800" dirty="0"/>
              <a:t>a </a:t>
            </a:r>
            <a:r>
              <a:rPr lang="en-US" sz="2800" dirty="0" smtClean="0"/>
              <a:t>plan will </a:t>
            </a:r>
            <a:r>
              <a:rPr lang="en-US" sz="2800" dirty="0"/>
              <a:t>be developed</a:t>
            </a:r>
            <a:r>
              <a:rPr lang="en-US" sz="2800" dirty="0" smtClean="0"/>
              <a:t> to: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 improve a current service, 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 create a new service,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 create an outreach program.</a:t>
            </a:r>
          </a:p>
          <a:p>
            <a:endParaRPr lang="en-US" sz="2800" dirty="0"/>
          </a:p>
          <a:p>
            <a:r>
              <a:rPr lang="en-US" sz="2800" dirty="0" smtClean="0"/>
              <a:t>A proposal for funding will be submitted </a:t>
            </a:r>
            <a:r>
              <a:rPr lang="en-US" sz="2800" dirty="0"/>
              <a:t>to DOJ for </a:t>
            </a:r>
            <a:r>
              <a:rPr lang="en-US" sz="2800" dirty="0" smtClean="0"/>
              <a:t>approval in August.</a:t>
            </a:r>
          </a:p>
          <a:p>
            <a:endParaRPr lang="en-US" sz="2800" dirty="0"/>
          </a:p>
          <a:p>
            <a:r>
              <a:rPr lang="en-US" sz="2800" dirty="0" smtClean="0"/>
              <a:t>There is a fund set aside in this grant, $25,000 for outreach and $75,000 for service.</a:t>
            </a:r>
            <a:endParaRPr lang="en-US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477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52400"/>
            <a:ext cx="7848600" cy="567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Coordinated Community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(RI Elder Justice Coalition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Coalition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be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convened of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professionals from various disciplines and community members who share a broad vision of the community’s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responsibility -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enhancing services and safety for older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improving the criminal justice system’s response to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perpetrators</a:t>
            </a:r>
          </a:p>
        </p:txBody>
      </p:sp>
    </p:spTree>
    <p:extLst>
      <p:ext uri="{BB962C8B-B14F-4D97-AF65-F5344CB8AC3E}">
        <p14:creationId xmlns:p14="http://schemas.microsoft.com/office/powerpoint/2010/main" val="3570782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7772400" cy="4498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Coalition will work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to: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 options for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victims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gaps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resources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avoid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duplication of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 safety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offender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accountability.</a:t>
            </a:r>
          </a:p>
        </p:txBody>
      </p:sp>
    </p:spTree>
    <p:extLst>
      <p:ext uri="{BB962C8B-B14F-4D97-AF65-F5344CB8AC3E}">
        <p14:creationId xmlns:p14="http://schemas.microsoft.com/office/powerpoint/2010/main" val="268080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777240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SAINT ELIZABETH HAVEN FOR ELDER </a:t>
            </a:r>
            <a:r>
              <a:rPr lang="en-US" sz="2800" b="1" u="sng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JUSTICE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39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Haven operates a shelter program for elders in need of a safe place to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stay.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39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7239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Haven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operates a community-based case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advocacy service for abused elders who do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shelter. </a:t>
            </a:r>
          </a:p>
          <a:p>
            <a:pPr marL="723900" marR="0"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39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Haven offers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 and training programs about elder </a:t>
            </a: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abuse.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  <a:p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 </a:t>
            </a:r>
          </a:p>
          <a:p>
            <a:r>
              <a:rPr lang="en-US" dirty="0"/>
              <a:t> </a:t>
            </a:r>
          </a:p>
          <a:p>
            <a:pPr algn="ctr"/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-174164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69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04800"/>
            <a:ext cx="8001000" cy="8322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Saint Elizabeth Community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been 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awarded a 3-year grant from the Department of Justice, Office of Violence Against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Women.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this grant a 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effort to </a:t>
            </a: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 Training and Services to End Abuse in Later Life 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elders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 50 and 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older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will be implement.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935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1"/>
            <a:ext cx="7924800" cy="3729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project is designed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a multi-disciplinary team approach to System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 barriers to Victim Safety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investigations and prosecutions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sustainable change and improvements in how we address Elder Abuse in our community.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283491" y="5185457"/>
            <a:ext cx="4577018" cy="7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8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229600" cy="5523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Enhanced Training for Law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Enforcement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multi-disciplinary team has been assembled: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Providence police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officers,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prosecutor from AG office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adult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protective service worker from DEA,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domestic violence advocate 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week this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 will be trained to implement a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DOJ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Elder Abuse Training Model for law enforcement.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4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381000"/>
            <a:ext cx="7924800" cy="5881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 Training for Victim Services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Providers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multi-disciplinary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 will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assembled: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community-based advocate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aging network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systems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agency member. 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June the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 will be trained to implement a DOJ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Elder Abuse Training Model to enhance elder victim safety and quality of life by strengthening collaboration among victim service provides.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767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3491" y="1716219"/>
            <a:ext cx="4577018" cy="342556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-174164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891" y="1868619"/>
            <a:ext cx="4577018" cy="343258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8200" y="685800"/>
            <a:ext cx="7620000" cy="4589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Fall, a prosecutor in the AG Office will attend a Training Institute for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Prosecutors.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year, a judge will attend a week’s long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Judicial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Institute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intent is to bring elder abuse training into the legal system.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08781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57200"/>
            <a:ext cx="7086600" cy="5112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8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and Remedies Manual for Law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Enforcement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manual (written and computerized) will be developed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distributed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all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Law Enforcement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 will contain laws and statues related to Abuse in Later Life,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abuse and resources available for victims.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7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838200"/>
            <a:ext cx="7315200" cy="5112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 </a:t>
            </a:r>
            <a:r>
              <a:rPr lang="en-US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Needs Survey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being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conducted to identify gaps in services and priorities for new and enhanced services for older victims of abuse.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Victim service providers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Elders age 50 and older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survey will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 discussions with elders, service providers and underserved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populations including the disabled, LGBT, and non English speaking.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621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BEB7FFD1C76E43BF0AF39A88FB96FD" ma:contentTypeVersion="" ma:contentTypeDescription="Create a new document." ma:contentTypeScope="" ma:versionID="2097e7adb7d4e1b18c47107fe6963db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1da31fb677adb50c974eccea73b1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0F14A6-43B0-4E34-BC16-06E645FB5070}"/>
</file>

<file path=customXml/itemProps2.xml><?xml version="1.0" encoding="utf-8"?>
<ds:datastoreItem xmlns:ds="http://schemas.openxmlformats.org/officeDocument/2006/customXml" ds:itemID="{A5DE6EF8-CBE7-4391-B14D-2C8D7D7453AD}"/>
</file>

<file path=customXml/itemProps3.xml><?xml version="1.0" encoding="utf-8"?>
<ds:datastoreItem xmlns:ds="http://schemas.openxmlformats.org/officeDocument/2006/customXml" ds:itemID="{E9FCA091-9424-4AA1-9133-C8DFDAB00ABD}"/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522</Words>
  <Application>Microsoft Office PowerPoint</Application>
  <PresentationFormat>On-screen Show (4:3)</PresentationFormat>
  <Paragraphs>100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   SAINT ELIZABETH HAVEN FOR ELDER JUSTICE DOJ/OVW ENHANCED TRAINING AND SERVICES TO END ABUSE IN LATER LIFE (RHODE ISLAND ELDER JUSTICE COALITION PROJECT)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Gattegno</dc:creator>
  <cp:lastModifiedBy>Molly McCloskey</cp:lastModifiedBy>
  <cp:revision>44</cp:revision>
  <cp:lastPrinted>2019-03-18T15:14:43Z</cp:lastPrinted>
  <dcterms:created xsi:type="dcterms:W3CDTF">2018-07-10T17:10:51Z</dcterms:created>
  <dcterms:modified xsi:type="dcterms:W3CDTF">2019-03-22T14:20:14Z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0x01010014BEB7FFD1C76E43BF0AF39A88FB96FD</vt:lpwstr>
  </property>
</Properties>
</file>